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862" y="72"/>
      </p:cViewPr>
      <p:guideLst>
        <p:guide orient="horz" pos="3368"/>
        <p:guide pos="23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4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0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28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44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99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5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80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39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37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78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0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48FE4-B5FC-41C7-A317-BC4EB5067649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95F55-C268-42B3-8C45-BD5721F5E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24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C57E5B-15BE-4F88-BD2A-BF704399CC6C}"/>
              </a:ext>
            </a:extLst>
          </p:cNvPr>
          <p:cNvSpPr txBox="1"/>
          <p:nvPr/>
        </p:nvSpPr>
        <p:spPr>
          <a:xfrm>
            <a:off x="115909" y="244700"/>
            <a:ext cx="2923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浦安音楽ホール</a:t>
            </a:r>
            <a:r>
              <a:rPr kumimoji="1" lang="en-US" altLang="ja-JP" sz="1100" dirty="0"/>
              <a:t>×</a:t>
            </a:r>
            <a:r>
              <a:rPr kumimoji="1" lang="ja-JP" altLang="en-US" sz="1100" dirty="0"/>
              <a:t>昭和音楽大学</a:t>
            </a:r>
            <a:r>
              <a:rPr kumimoji="1" lang="en-US" altLang="ja-JP" sz="1100" dirty="0"/>
              <a:t>×</a:t>
            </a:r>
            <a:r>
              <a:rPr kumimoji="1" lang="ja-JP" altLang="en-US" sz="1100" dirty="0"/>
              <a:t>文学座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7156FA-1303-4914-8118-76AE122CF2B9}"/>
              </a:ext>
            </a:extLst>
          </p:cNvPr>
          <p:cNvSpPr txBox="1"/>
          <p:nvPr/>
        </p:nvSpPr>
        <p:spPr>
          <a:xfrm>
            <a:off x="115909" y="450762"/>
            <a:ext cx="2923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こども演劇ワークショップ</a:t>
            </a:r>
            <a:r>
              <a:rPr kumimoji="1" lang="en-US" altLang="ja-JP" sz="1100" dirty="0"/>
              <a:t>2020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C63BB0-26AD-4FAE-8237-11F232606EBD}"/>
              </a:ext>
            </a:extLst>
          </p:cNvPr>
          <p:cNvSpPr txBox="1"/>
          <p:nvPr/>
        </p:nvSpPr>
        <p:spPr>
          <a:xfrm>
            <a:off x="77272" y="746975"/>
            <a:ext cx="3992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プロフィールシート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D6A1C8E-65A1-4A04-A522-608E68085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86785"/>
              </p:ext>
            </p:extLst>
          </p:nvPr>
        </p:nvGraphicFramePr>
        <p:xfrm>
          <a:off x="202641" y="1154597"/>
          <a:ext cx="7158642" cy="86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3326">
                  <a:extLst>
                    <a:ext uri="{9D8B030D-6E8A-4147-A177-3AD203B41FA5}">
                      <a16:colId xmlns:a16="http://schemas.microsoft.com/office/drawing/2014/main" val="2583630097"/>
                    </a:ext>
                  </a:extLst>
                </a:gridCol>
                <a:gridCol w="1426766">
                  <a:extLst>
                    <a:ext uri="{9D8B030D-6E8A-4147-A177-3AD203B41FA5}">
                      <a16:colId xmlns:a16="http://schemas.microsoft.com/office/drawing/2014/main" val="1300164567"/>
                    </a:ext>
                  </a:extLst>
                </a:gridCol>
                <a:gridCol w="794142">
                  <a:extLst>
                    <a:ext uri="{9D8B030D-6E8A-4147-A177-3AD203B41FA5}">
                      <a16:colId xmlns:a16="http://schemas.microsoft.com/office/drawing/2014/main" val="388131159"/>
                    </a:ext>
                  </a:extLst>
                </a:gridCol>
                <a:gridCol w="1884408">
                  <a:extLst>
                    <a:ext uri="{9D8B030D-6E8A-4147-A177-3AD203B41FA5}">
                      <a16:colId xmlns:a16="http://schemas.microsoft.com/office/drawing/2014/main" val="1872571035"/>
                    </a:ext>
                  </a:extLst>
                </a:gridCol>
              </a:tblGrid>
              <a:tr h="867385">
                <a:tc>
                  <a:txBody>
                    <a:bodyPr/>
                    <a:lstStyle/>
                    <a:p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お名前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年齢　　　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身長　　　　　</a:t>
                      </a:r>
                      <a:r>
                        <a:rPr kumimoji="1" lang="en-US" altLang="ja-JP" b="0">
                          <a:solidFill>
                            <a:schemeClr val="tx1"/>
                          </a:solidFill>
                        </a:rPr>
                        <a:t>cm</a:t>
                      </a:r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641266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748C21B9-D80C-4208-9527-9C026ADFD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73594"/>
              </p:ext>
            </p:extLst>
          </p:nvPr>
        </p:nvGraphicFramePr>
        <p:xfrm>
          <a:off x="202641" y="2249301"/>
          <a:ext cx="7158642" cy="296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157">
                  <a:extLst>
                    <a:ext uri="{9D8B030D-6E8A-4147-A177-3AD203B41FA5}">
                      <a16:colId xmlns:a16="http://schemas.microsoft.com/office/drawing/2014/main" val="2583630097"/>
                    </a:ext>
                  </a:extLst>
                </a:gridCol>
                <a:gridCol w="1385485">
                  <a:extLst>
                    <a:ext uri="{9D8B030D-6E8A-4147-A177-3AD203B41FA5}">
                      <a16:colId xmlns:a16="http://schemas.microsoft.com/office/drawing/2014/main" val="335198789"/>
                    </a:ext>
                  </a:extLst>
                </a:gridCol>
              </a:tblGrid>
              <a:tr h="217865">
                <a:tc>
                  <a:txBody>
                    <a:bodyPr/>
                    <a:lstStyle/>
                    <a:p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舞台歴</a:t>
                      </a:r>
                      <a:r>
                        <a:rPr kumimoji="1" lang="ja-JP" altLang="en-US" sz="1100" b="0">
                          <a:solidFill>
                            <a:schemeClr val="tx1"/>
                          </a:solidFill>
                        </a:rPr>
                        <a:t>（演劇・バレエ・ダンス・ミュージカルなどの経験があればお書き下さい）</a:t>
                      </a:r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期間</a:t>
                      </a:r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641266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例）　　ダンス（ヒップホップ）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６歳～現在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473132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713223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448157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77814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587686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515792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1A63317-845A-489A-A306-330AFDC4859D}"/>
              </a:ext>
            </a:extLst>
          </p:cNvPr>
          <p:cNvSpPr/>
          <p:nvPr/>
        </p:nvSpPr>
        <p:spPr>
          <a:xfrm>
            <a:off x="2141325" y="5447761"/>
            <a:ext cx="3204000" cy="457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628D6F-17AD-4D7F-BAA2-959193D0E8EF}"/>
              </a:ext>
            </a:extLst>
          </p:cNvPr>
          <p:cNvSpPr txBox="1"/>
          <p:nvPr/>
        </p:nvSpPr>
        <p:spPr>
          <a:xfrm>
            <a:off x="2540156" y="7044742"/>
            <a:ext cx="24063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写真貼付欄</a:t>
            </a:r>
            <a:endParaRPr kumimoji="1" lang="en-US" altLang="ja-JP" sz="1400"/>
          </a:p>
          <a:p>
            <a:r>
              <a:rPr kumimoji="1" lang="ja-JP" altLang="en-US" sz="1400"/>
              <a:t>・バストアップ</a:t>
            </a:r>
            <a:endParaRPr kumimoji="1" lang="en-US" altLang="ja-JP" sz="1400"/>
          </a:p>
          <a:p>
            <a:r>
              <a:rPr kumimoji="1" lang="ja-JP" altLang="en-US" sz="1400"/>
              <a:t>・顔全体が見えるもの</a:t>
            </a:r>
            <a:endParaRPr kumimoji="1" lang="en-US" altLang="ja-JP" sz="1400"/>
          </a:p>
          <a:p>
            <a:r>
              <a:rPr kumimoji="1" lang="ja-JP" altLang="en-US" sz="1400"/>
              <a:t>・</a:t>
            </a:r>
            <a:r>
              <a:rPr kumimoji="1" lang="en-US" altLang="ja-JP" sz="1400"/>
              <a:t>L</a:t>
            </a:r>
            <a:r>
              <a:rPr kumimoji="1" lang="ja-JP" altLang="en-US" sz="1400"/>
              <a:t>版</a:t>
            </a:r>
            <a:endParaRPr kumimoji="1" lang="en-US" altLang="ja-JP" sz="1400"/>
          </a:p>
          <a:p>
            <a:r>
              <a:rPr kumimoji="1" lang="ja-JP" altLang="en-US" sz="1400"/>
              <a:t>・裏面には氏名を記入</a:t>
            </a:r>
            <a:endParaRPr kumimoji="1" lang="en-US" altLang="ja-JP" sz="1400"/>
          </a:p>
          <a:p>
            <a:r>
              <a:rPr kumimoji="1" lang="ja-JP" altLang="en-US" sz="1400"/>
              <a:t>・メールでの提出の場合は</a:t>
            </a:r>
            <a:endParaRPr kumimoji="1" lang="en-US" altLang="ja-JP" sz="1400"/>
          </a:p>
          <a:p>
            <a:r>
              <a:rPr kumimoji="1" lang="ja-JP" altLang="en-US" sz="1400"/>
              <a:t>　写メでも可。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EFF225-7683-440C-AD6F-F179653C30E2}"/>
              </a:ext>
            </a:extLst>
          </p:cNvPr>
          <p:cNvSpPr txBox="1"/>
          <p:nvPr/>
        </p:nvSpPr>
        <p:spPr>
          <a:xfrm>
            <a:off x="2823681" y="10086504"/>
            <a:ext cx="531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u="sng" dirty="0"/>
              <a:t>12/16</a:t>
            </a:r>
            <a:r>
              <a:rPr kumimoji="1" lang="ja-JP" altLang="en-US" sz="1400" b="1" u="sng" dirty="0"/>
              <a:t>（水）</a:t>
            </a:r>
            <a:r>
              <a:rPr kumimoji="1" lang="en-US" altLang="ja-JP" sz="1400" b="1" u="sng" dirty="0"/>
              <a:t>11</a:t>
            </a:r>
            <a:r>
              <a:rPr kumimoji="1" lang="ja-JP" altLang="en-US" sz="1400" b="1" u="sng" dirty="0"/>
              <a:t>時</a:t>
            </a:r>
            <a:r>
              <a:rPr kumimoji="1" lang="ja-JP" altLang="en-US" sz="1050" u="sng" dirty="0"/>
              <a:t>までに、ご持参・</a:t>
            </a:r>
            <a:r>
              <a:rPr kumimoji="1" lang="en-US" altLang="ja-JP" sz="1050" u="sng" dirty="0"/>
              <a:t>FAX</a:t>
            </a:r>
            <a:r>
              <a:rPr kumimoji="1" lang="ja-JP" altLang="en-US" sz="1050" u="sng" dirty="0"/>
              <a:t>・メールにてご提出ください。</a:t>
            </a:r>
            <a:endParaRPr kumimoji="1" lang="en-US" altLang="ja-JP" sz="1050" u="sng" dirty="0"/>
          </a:p>
          <a:p>
            <a:r>
              <a:rPr kumimoji="1" lang="ja-JP" altLang="en-US" sz="1050" dirty="0"/>
              <a:t>返信先メールアドレス：</a:t>
            </a:r>
            <a:r>
              <a:rPr kumimoji="1" lang="en-US" altLang="ja-JP" sz="1400" dirty="0"/>
              <a:t>info@urayasu-concerthall.jp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52877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114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urayasu-L8</dc:creator>
  <cp:lastModifiedBy>音楽ホール</cp:lastModifiedBy>
  <cp:revision>14</cp:revision>
  <cp:lastPrinted>2018-07-03T05:17:39Z</cp:lastPrinted>
  <dcterms:created xsi:type="dcterms:W3CDTF">2018-07-01T05:52:22Z</dcterms:created>
  <dcterms:modified xsi:type="dcterms:W3CDTF">2020-12-13T08:09:46Z</dcterms:modified>
</cp:coreProperties>
</file>